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27AD-DE64-AA16-7876-C172E08C0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09A85-2325-FB53-DBAB-8ADC13575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Bahnschrift Light Condensed" panose="020B0502040204020203" pitchFamily="34" charset="0"/>
              </a:rPr>
              <a:t>WE BUY 1000 TONS OF CORRUGATED CARTONS PER YEAR</a:t>
            </a:r>
            <a:endParaRPr lang="en-IN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F3842-3AEC-1336-F2FA-B60B1ED90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538" y="923365"/>
            <a:ext cx="2448343" cy="49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B29546-4FA6-8733-484D-E5444227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5" y="1191230"/>
            <a:ext cx="7662180" cy="33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0AA2-9BC9-D4BB-438E-4726D64E5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131" y="904001"/>
            <a:ext cx="7315200" cy="13551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2018</a:t>
            </a:r>
            <a:br>
              <a:rPr lang="en-US" sz="4800" dirty="0"/>
            </a:br>
            <a:r>
              <a:rPr lang="en-US" sz="4800" dirty="0"/>
              <a:t>MAJOR ODOUR INCIDENT</a:t>
            </a:r>
            <a:endParaRPr lang="en-IN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5CF28-9E22-6668-DA13-00A160A86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85" y="2537012"/>
            <a:ext cx="7315200" cy="2751799"/>
          </a:xfrm>
        </p:spPr>
        <p:txBody>
          <a:bodyPr/>
          <a:lstStyle/>
          <a:p>
            <a:r>
              <a:rPr lang="en-US" dirty="0"/>
              <a:t>0 EXPORT CONTAINER REJECTED OVERSEAS.</a:t>
            </a:r>
          </a:p>
          <a:p>
            <a:r>
              <a:rPr lang="en-US" dirty="0"/>
              <a:t>0 VOMITTING ODOUR IN OUR COTTON PRODUCTS.</a:t>
            </a:r>
          </a:p>
          <a:p>
            <a:r>
              <a:rPr lang="en-US" dirty="0"/>
              <a:t>0 COTTON PRODUCTS PRIMARY PACKED IN LDPE BAGS.</a:t>
            </a:r>
          </a:p>
          <a:p>
            <a:r>
              <a:rPr lang="en-US" dirty="0"/>
              <a:t>0 SECONDARY PACKED IN KRAFT PAPER CARTONS.</a:t>
            </a:r>
          </a:p>
          <a:p>
            <a:r>
              <a:rPr lang="en-US" dirty="0"/>
              <a:t>0 ANALYSIS DONE WITH HELP OF IIP.</a:t>
            </a:r>
          </a:p>
          <a:p>
            <a:r>
              <a:rPr lang="en-US" dirty="0"/>
              <a:t>0 CONCLUDED ROOT CAUSE - KRAFT PAPER ODOUR.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963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7A3A-6ACA-6DC8-E3BB-847CA9974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554" y="1004413"/>
            <a:ext cx="7315200" cy="1676034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ODOUR </a:t>
            </a:r>
            <a:endParaRPr lang="en-IN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5B308-B6E1-8806-990E-05206444B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945" y="2689778"/>
            <a:ext cx="7315200" cy="282351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en-US" sz="2800" dirty="0"/>
              <a:t>IN KRAFT PAPER CORRUGATED CARTONS</a:t>
            </a:r>
          </a:p>
          <a:p>
            <a:pPr algn="ctr">
              <a:lnSpc>
                <a:spcPct val="200000"/>
              </a:lnSpc>
            </a:pPr>
            <a:r>
              <a:rPr lang="en-US" sz="2800" dirty="0"/>
              <a:t>PASSES EASILY TO ABSORBENT COTTON</a:t>
            </a:r>
          </a:p>
          <a:p>
            <a:pPr algn="ctr">
              <a:lnSpc>
                <a:spcPct val="200000"/>
              </a:lnSpc>
            </a:pPr>
            <a:r>
              <a:rPr lang="en-US" sz="2800" dirty="0"/>
              <a:t>CAUSING FOUL SMELL IN FINAL PRODUCTS</a:t>
            </a:r>
            <a:endParaRPr lang="en-IN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83A02D9-69D7-A547-EC42-78160772E301}"/>
              </a:ext>
            </a:extLst>
          </p:cNvPr>
          <p:cNvSpPr txBox="1">
            <a:spLocks/>
          </p:cNvSpPr>
          <p:nvPr/>
        </p:nvSpPr>
        <p:spPr>
          <a:xfrm>
            <a:off x="9350187" y="1103023"/>
            <a:ext cx="2725271" cy="467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>
                <a:solidFill>
                  <a:schemeClr val="tx1"/>
                </a:solidFill>
              </a:rPr>
              <a:t>REASONS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Paper Quality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Mill Location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Gum Quality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Moisture percentage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Drying time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Aeration in storage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In-transit conditions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5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671D-EDA1-EA93-6019-7D01E334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1086164"/>
          </a:xfrm>
        </p:spPr>
        <p:txBody>
          <a:bodyPr/>
          <a:lstStyle/>
          <a:p>
            <a:pPr algn="ctr"/>
            <a:r>
              <a:rPr lang="en-US" dirty="0"/>
              <a:t>COMPLAINTS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344CF-C77F-17CC-CB90-0DC7909BA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2707341"/>
            <a:ext cx="7315200" cy="2879643"/>
          </a:xfrm>
        </p:spPr>
        <p:txBody>
          <a:bodyPr/>
          <a:lstStyle/>
          <a:p>
            <a:r>
              <a:rPr lang="en-US" sz="4000" dirty="0"/>
              <a:t>0 ARISE MOSTLY IN MONSOON SEASONS.</a:t>
            </a:r>
          </a:p>
          <a:p>
            <a:r>
              <a:rPr lang="en-US" sz="4000" dirty="0"/>
              <a:t>0 IN CARTONS WITH ALL PLYS OF KRAFT PAPER</a:t>
            </a:r>
          </a:p>
          <a:p>
            <a:endParaRPr lang="en-I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43A5EA-1A45-49F6-E3F3-AA19EFAC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1298448"/>
            <a:ext cx="2653552" cy="42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2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228B-7FDB-E83B-3110-E43D325B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1130987"/>
          </a:xfrm>
        </p:spPr>
        <p:txBody>
          <a:bodyPr/>
          <a:lstStyle/>
          <a:p>
            <a:pPr algn="ctr"/>
            <a:r>
              <a:rPr lang="en-US" dirty="0"/>
              <a:t>QUALITY MATTERS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9092C-0F2C-3926-FC1A-F9B0BA96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2554941"/>
            <a:ext cx="7315200" cy="303204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0 HIGH LOCAL WASTE USED IN LOW BF PAPER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0 RECYCLED PROCESS WATER CONTROL</a:t>
            </a:r>
            <a:endParaRPr lang="en-IN" sz="2800" dirty="0"/>
          </a:p>
          <a:p>
            <a:pPr>
              <a:lnSpc>
                <a:spcPct val="200000"/>
              </a:lnSpc>
            </a:pPr>
            <a:r>
              <a:rPr lang="en-IN" sz="2800" dirty="0"/>
              <a:t>0 MILL  LOCATION</a:t>
            </a:r>
            <a:endParaRPr lang="en-US" sz="2800" dirty="0"/>
          </a:p>
        </p:txBody>
      </p:sp>
      <p:pic>
        <p:nvPicPr>
          <p:cNvPr id="2050" name="Picture 2" descr="Medium And Fluting Kraft Paper And Test Liner Kraft Paper at Rs 23000 ...">
            <a:extLst>
              <a:ext uri="{FF2B5EF4-FFF2-40B4-BE49-F238E27FC236}">
                <a16:creationId xmlns:a16="http://schemas.microsoft.com/office/drawing/2014/main" id="{0C9C9831-5300-7950-8A9B-08F7E7CFC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4" y="1398493"/>
            <a:ext cx="3118124" cy="41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1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ABD1-FE42-77FD-F1D8-69028798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978587"/>
          </a:xfrm>
        </p:spPr>
        <p:txBody>
          <a:bodyPr/>
          <a:lstStyle/>
          <a:p>
            <a:pPr algn="ctr"/>
            <a:r>
              <a:rPr lang="en-US" dirty="0"/>
              <a:t>ODOUR FREE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7D82D-5687-51BD-3039-007A82D06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2492188"/>
            <a:ext cx="7315200" cy="3094796"/>
          </a:xfrm>
        </p:spPr>
        <p:txBody>
          <a:bodyPr>
            <a:noAutofit/>
          </a:bodyPr>
          <a:lstStyle/>
          <a:p>
            <a:r>
              <a:rPr lang="en-US" sz="3600" dirty="0"/>
              <a:t>0 USING HIGH QUALITY WASTE</a:t>
            </a:r>
          </a:p>
          <a:p>
            <a:r>
              <a:rPr lang="en-IN" sz="3600" dirty="0"/>
              <a:t>0 PROCESS WATER QUALITY CHECK</a:t>
            </a:r>
          </a:p>
          <a:p>
            <a:r>
              <a:rPr lang="en-IN" sz="3600" dirty="0"/>
              <a:t>0 OTHER INGREDIENTS ODOUR</a:t>
            </a:r>
          </a:p>
          <a:p>
            <a:r>
              <a:rPr lang="en-IN" sz="3600" dirty="0"/>
              <a:t>0 CONTROL MOISTURE LEVEL</a:t>
            </a:r>
          </a:p>
          <a:p>
            <a:r>
              <a:rPr lang="en-IN" sz="3600" dirty="0"/>
              <a:t>0 PROPER AEARATION IN STORAGE</a:t>
            </a:r>
          </a:p>
        </p:txBody>
      </p:sp>
      <p:pic>
        <p:nvPicPr>
          <p:cNvPr id="3074" name="Picture 2" descr="Image result for KRAFT PAPER MAKING">
            <a:extLst>
              <a:ext uri="{FF2B5EF4-FFF2-40B4-BE49-F238E27FC236}">
                <a16:creationId xmlns:a16="http://schemas.microsoft.com/office/drawing/2014/main" id="{7FF84EE5-70F3-0943-E5E6-D1E001D9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0" y="1298448"/>
            <a:ext cx="2314575" cy="42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8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 related image detail. Thank You Hand Stamped Kraft Empty Gift Box. Eco Friendly Recyclable ...">
            <a:extLst>
              <a:ext uri="{FF2B5EF4-FFF2-40B4-BE49-F238E27FC236}">
                <a16:creationId xmlns:a16="http://schemas.microsoft.com/office/drawing/2014/main" id="{0860B627-6E9B-3356-EA4B-6181D4A57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29" y="703729"/>
            <a:ext cx="5549153" cy="55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3361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130</TotalTime>
  <Words>156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Bahnschrift Light Condensed</vt:lpstr>
      <vt:lpstr>Corbel</vt:lpstr>
      <vt:lpstr>Wingdings 2</vt:lpstr>
      <vt:lpstr>Frame</vt:lpstr>
      <vt:lpstr>PowerPoint Presentation</vt:lpstr>
      <vt:lpstr>2018 MAJOR ODOUR INCIDENT</vt:lpstr>
      <vt:lpstr>ODOUR </vt:lpstr>
      <vt:lpstr>COMPLAINTS</vt:lpstr>
      <vt:lpstr>QUALITY MATTERS</vt:lpstr>
      <vt:lpstr>ODOUR FREE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ODOUR</dc:title>
  <dc:creator>Vishnu</dc:creator>
  <cp:lastModifiedBy>Vishnu</cp:lastModifiedBy>
  <cp:revision>6</cp:revision>
  <dcterms:created xsi:type="dcterms:W3CDTF">2024-11-15T18:29:39Z</dcterms:created>
  <dcterms:modified xsi:type="dcterms:W3CDTF">2024-11-17T16:45:53Z</dcterms:modified>
</cp:coreProperties>
</file>